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6858000" cy="9906000" type="A4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 varScale="1">
        <p:scale>
          <a:sx n="64" d="100"/>
          <a:sy n="64" d="100"/>
        </p:scale>
        <p:origin x="22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223BC07-67A6-E341-AE03-1D11377ED8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5AD8DD7-9D99-4A44-A540-8833801BDF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94964EA-8D8B-5D4E-90DC-CE844A33A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726B-7BBA-194A-AECD-3825C4F42C26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2AFB260-EF9F-AA4E-8E43-5A6AFDFA5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323DA88-0A15-7E4B-9C09-754D4C40E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B620A-C701-F04D-A19F-F9E488C4B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833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41876A4-E8EA-6043-A3CB-13394B2D0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9A7F93E2-52B9-9F41-8959-F10360A54C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783C657-C5BF-FC43-8665-630072573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726B-7BBA-194A-AECD-3825C4F42C26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9D7B20A-4523-7B48-9ECF-4F5DF4EAD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325DAE5-FC10-ED4E-8FFD-2643BD842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B620A-C701-F04D-A19F-F9E488C4B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740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20DC6DCE-A482-D74E-A988-BCF8D7B143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6851730F-EBC5-6844-BF95-FE0E7A4B68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7B18778-45EF-F440-9C92-C191FE83B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726B-7BBA-194A-AECD-3825C4F42C26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F2C04F7-AB59-3B4B-9234-951197A31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2EA22A6-15BF-3A40-98AC-139BB404F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B620A-C701-F04D-A19F-F9E488C4B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252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89117C8-211C-5048-B3BE-FFB98E635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D38424B-B5A6-0246-81B4-70D2C3A03E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8C3C33F-8A03-D643-8DC2-1D6AD327C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726B-7BBA-194A-AECD-3825C4F42C26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64FEC10-DB04-B344-86DA-A50C91DF7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993DBDF-E2F4-2C4F-B521-F8797057E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B620A-C701-F04D-A19F-F9E488C4B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638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9BC1040-620A-ED4B-9027-087DFA44C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9D5A6EA-C4B7-5D40-890B-282BF5AAA7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752EFCE-351E-A548-9BCE-6793FA31E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726B-7BBA-194A-AECD-3825C4F42C26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152D48F-D403-664A-A212-9DE56898C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36EBC19-5B2E-F64C-A9BC-0E5181F0D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B620A-C701-F04D-A19F-F9E488C4B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160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489D8B3-BD43-A341-A442-037FF6049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E5A091E-0ED8-5E45-BADF-B09A468BA7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129A6E58-0856-0444-BA09-09ED0751FD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802C531-CBEA-664A-A5E8-A6E1D7C32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726B-7BBA-194A-AECD-3825C4F42C26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B1434F3-0D55-7D4F-8DE9-F72D3A684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2C323E4-7744-EA40-A298-6BAAAE704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B620A-C701-F04D-A19F-F9E488C4B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076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F40A7EA-8E05-BF4C-B151-13B9A79C5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AB34FA9-4803-9C49-BE58-1F4F4F6040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EE1F17C-D758-B845-BFF6-4BCCAC222F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FADE8E99-CF7C-4C4F-B202-7466ED2BAC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C8C3FBF6-7546-7949-A8C6-16EA986B31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006A8A35-65D1-7F4B-9726-1E257D061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726B-7BBA-194A-AECD-3825C4F42C26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9C5B9093-5E4B-5C49-970D-41D4798B0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C249D9E8-B239-6C4A-B3B7-D0016C00F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B620A-C701-F04D-A19F-F9E488C4B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650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D842B63-D6F7-B346-802E-25224B3BE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0C50EF2E-E5D3-5442-A05B-8B653D27D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726B-7BBA-194A-AECD-3825C4F42C26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4EE5C5AE-080E-EC41-B665-2AD90FA84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46FFBC2C-FB84-2347-AAF1-517D13C0D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B620A-C701-F04D-A19F-F9E488C4B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980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1FDC4559-C050-454F-920E-28F3BF3AF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726B-7BBA-194A-AECD-3825C4F42C26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4437074E-0610-664C-BFD8-07595969F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A4A19DB4-B972-F344-895F-E013E5A8B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B620A-C701-F04D-A19F-F9E488C4B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069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AC8D8E4-044C-1040-970C-A13CC36D4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AF39DF3-FAEB-BE4B-BCFF-9B98CB1B35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A816592-F7EC-9743-8719-10462B18BC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80B9432-D742-B24A-890D-B927D28E3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726B-7BBA-194A-AECD-3825C4F42C26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18CB36D-F0A4-7046-80DB-975BFEF15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32C3F7C-B18A-9041-A954-E4E3186F2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B620A-C701-F04D-A19F-F9E488C4B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649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3BF56D9-986D-5F4B-B188-C073BD324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C6520BEC-8166-674F-938F-85235132EB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601BD13-65A0-7D43-97BE-11992E4361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D7C3AF3-C722-7B40-8CF8-07585764D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726B-7BBA-194A-AECD-3825C4F42C26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2014DE2-94FA-FE4C-AA2B-6BABC1181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948D6D5-2AE1-444B-907E-24F26629F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B620A-C701-F04D-A19F-F9E488C4B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582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D73FD324-16D7-5E41-B771-D5832513D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946B7B3-A23D-A948-80EF-63972E7FF9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D1F8F58-AF10-6147-A253-D6C56BEBD6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9726B-7BBA-194A-AECD-3825C4F42C26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5DC79DC-6F9C-8946-9EC7-BAF466B033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DC1A9C5-D08F-4849-97F1-2137FE4A48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B620A-C701-F04D-A19F-F9E488C4B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32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6000" r="-6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D981F30B-ADF7-7242-8480-7551984BF9C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2728"/>
          <a:stretch/>
        </p:blipFill>
        <p:spPr>
          <a:xfrm>
            <a:off x="0" y="9188971"/>
            <a:ext cx="6887977" cy="717030"/>
          </a:xfrm>
          <a:prstGeom prst="rect">
            <a:avLst/>
          </a:prstGeom>
        </p:spPr>
      </p:pic>
      <p:sp>
        <p:nvSpPr>
          <p:cNvPr id="2" name="สี่เหลี่ยมผืนผ้า 1"/>
          <p:cNvSpPr/>
          <p:nvPr/>
        </p:nvSpPr>
        <p:spPr>
          <a:xfrm>
            <a:off x="0" y="-1"/>
            <a:ext cx="6858000" cy="160394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5861153" y="89942"/>
            <a:ext cx="899410" cy="98935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tx1"/>
                </a:solidFill>
              </a:rPr>
              <a:t>รูปนักวิจัยเจ้าของผลงาน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4" name="กล่องข้อความ 3"/>
          <p:cNvSpPr txBox="1"/>
          <p:nvPr/>
        </p:nvSpPr>
        <p:spPr>
          <a:xfrm>
            <a:off x="254833" y="215283"/>
            <a:ext cx="5216577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th-TH" dirty="0" smtClean="0">
                <a:solidFill>
                  <a:schemeClr val="bg1"/>
                </a:solidFill>
              </a:rPr>
              <a:t>ชื่อเรื่อง </a:t>
            </a:r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th-TH" dirty="0" smtClean="0">
                <a:solidFill>
                  <a:schemeClr val="bg1"/>
                </a:solidFill>
              </a:rPr>
              <a:t>ไทย</a:t>
            </a:r>
            <a:r>
              <a:rPr lang="en-US" dirty="0" smtClean="0">
                <a:solidFill>
                  <a:schemeClr val="bg1"/>
                </a:solidFill>
              </a:rPr>
              <a:t>):………………………………………………………………..</a:t>
            </a:r>
            <a:r>
              <a:rPr lang="en-US" dirty="0" smtClean="0"/>
              <a:t> </a:t>
            </a:r>
            <a:endParaRPr lang="th-TH" dirty="0"/>
          </a:p>
        </p:txBody>
      </p:sp>
      <p:sp>
        <p:nvSpPr>
          <p:cNvPr id="6" name="กล่องข้อความ 5"/>
          <p:cNvSpPr txBox="1"/>
          <p:nvPr/>
        </p:nvSpPr>
        <p:spPr>
          <a:xfrm>
            <a:off x="254833" y="662275"/>
            <a:ext cx="5216577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th-TH" dirty="0" smtClean="0">
                <a:solidFill>
                  <a:schemeClr val="bg1"/>
                </a:solidFill>
              </a:rPr>
              <a:t>ชื่อเรื่อง </a:t>
            </a:r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th-TH" dirty="0" smtClean="0">
                <a:solidFill>
                  <a:schemeClr val="bg1"/>
                </a:solidFill>
              </a:rPr>
              <a:t>อังกฤษ</a:t>
            </a:r>
            <a:r>
              <a:rPr lang="en-US" dirty="0" smtClean="0">
                <a:solidFill>
                  <a:schemeClr val="bg1"/>
                </a:solidFill>
              </a:rPr>
              <a:t>):……………………………………………………………….</a:t>
            </a:r>
            <a:r>
              <a:rPr lang="en-US" dirty="0" smtClean="0"/>
              <a:t> </a:t>
            </a:r>
            <a:endParaRPr lang="th-TH" dirty="0"/>
          </a:p>
        </p:txBody>
      </p:sp>
      <p:sp>
        <p:nvSpPr>
          <p:cNvPr id="10" name="กล่องข้อความ 9"/>
          <p:cNvSpPr txBox="1"/>
          <p:nvPr/>
        </p:nvSpPr>
        <p:spPr>
          <a:xfrm>
            <a:off x="5966082" y="1139252"/>
            <a:ext cx="77948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dirty="0" smtClean="0">
                <a:solidFill>
                  <a:schemeClr val="bg1"/>
                </a:solidFill>
              </a:rPr>
              <a:t>ชื่อ-สกุล</a:t>
            </a:r>
            <a:r>
              <a:rPr lang="en-US" dirty="0" smtClean="0"/>
              <a:t> </a:t>
            </a:r>
            <a:endParaRPr lang="th-TH" dirty="0"/>
          </a:p>
        </p:txBody>
      </p:sp>
      <p:sp>
        <p:nvSpPr>
          <p:cNvPr id="11" name="กล่องข้อความ 10"/>
          <p:cNvSpPr txBox="1"/>
          <p:nvPr/>
        </p:nvSpPr>
        <p:spPr>
          <a:xfrm>
            <a:off x="254832" y="1109267"/>
            <a:ext cx="52165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dirty="0" smtClean="0">
                <a:solidFill>
                  <a:schemeClr val="bg1"/>
                </a:solidFill>
              </a:rPr>
              <a:t>หน่วยงาน / คณะ </a:t>
            </a:r>
            <a:r>
              <a:rPr lang="en-US" dirty="0" smtClean="0">
                <a:solidFill>
                  <a:schemeClr val="bg1"/>
                </a:solidFill>
              </a:rPr>
              <a:t>……………………………………………………………….</a:t>
            </a:r>
            <a:r>
              <a:rPr lang="en-US" dirty="0" smtClean="0"/>
              <a:t> </a:t>
            </a:r>
            <a:endParaRPr lang="th-TH" dirty="0"/>
          </a:p>
        </p:txBody>
      </p:sp>
      <p:sp>
        <p:nvSpPr>
          <p:cNvPr id="8" name="สี่เหลี่ยมผืนผ้ามุมมน 7"/>
          <p:cNvSpPr/>
          <p:nvPr/>
        </p:nvSpPr>
        <p:spPr>
          <a:xfrm>
            <a:off x="181405" y="1800899"/>
            <a:ext cx="3158024" cy="3395266"/>
          </a:xfrm>
          <a:prstGeom prst="roundRect">
            <a:avLst/>
          </a:prstGeom>
          <a:solidFill>
            <a:schemeClr val="accent1">
              <a:lumMod val="50000"/>
              <a:alpha val="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th-TH" dirty="0" smtClean="0"/>
          </a:p>
          <a:p>
            <a:r>
              <a:rPr lang="th-TH" dirty="0" smtClean="0">
                <a:solidFill>
                  <a:schemeClr val="tx1"/>
                </a:solidFill>
              </a:rPr>
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</a:p>
          <a:p>
            <a:endParaRPr lang="th-TH" dirty="0" smtClean="0"/>
          </a:p>
          <a:p>
            <a:r>
              <a:rPr lang="th-TH" dirty="0" smtClean="0"/>
              <a:t>....................</a:t>
            </a:r>
            <a:endParaRPr lang="th-TH" dirty="0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362962" y="1910951"/>
            <a:ext cx="2372918" cy="36755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th-TH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หลัก</a:t>
            </a:r>
            <a:r>
              <a:rPr lang="th-TH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แนวคิดในการสร้างนวัตกรรม</a:t>
            </a:r>
          </a:p>
          <a:p>
            <a:pPr algn="ctr"/>
            <a:endParaRPr lang="th-TH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สี่เหลี่ยมผืนผ้ามุมมน 12"/>
          <p:cNvSpPr/>
          <p:nvPr/>
        </p:nvSpPr>
        <p:spPr>
          <a:xfrm>
            <a:off x="181405" y="5295635"/>
            <a:ext cx="3158024" cy="3767988"/>
          </a:xfrm>
          <a:prstGeom prst="roundRect">
            <a:avLst/>
          </a:prstGeom>
          <a:solidFill>
            <a:schemeClr val="accent1">
              <a:lumMod val="50000"/>
              <a:alpha val="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th-TH" dirty="0" smtClean="0"/>
          </a:p>
          <a:p>
            <a:r>
              <a:rPr lang="th-TH" dirty="0" smtClean="0">
                <a:solidFill>
                  <a:schemeClr val="tx1"/>
                </a:solidFill>
              </a:rPr>
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</a:p>
          <a:p>
            <a:endParaRPr lang="th-TH" dirty="0" smtClean="0"/>
          </a:p>
          <a:p>
            <a:r>
              <a:rPr lang="th-TH" dirty="0" smtClean="0"/>
              <a:t>....................</a:t>
            </a:r>
            <a:endParaRPr lang="th-TH" dirty="0"/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459847" y="5399636"/>
            <a:ext cx="2372918" cy="36854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th-TH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ลักษณะเด่นของสิ่งประดิษฐ์และคุณค่าในงานสร้างสรรค์</a:t>
            </a:r>
            <a:endParaRPr lang="th-TH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th-TH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สี่เหลี่ยมผืนผ้ามุมมน 14"/>
          <p:cNvSpPr/>
          <p:nvPr/>
        </p:nvSpPr>
        <p:spPr>
          <a:xfrm>
            <a:off x="3577214" y="1806951"/>
            <a:ext cx="3168358" cy="3389213"/>
          </a:xfrm>
          <a:prstGeom prst="roundRect">
            <a:avLst/>
          </a:prstGeom>
          <a:solidFill>
            <a:schemeClr val="accent1">
              <a:lumMod val="50000"/>
              <a:alpha val="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th-TH" dirty="0" smtClean="0"/>
          </a:p>
          <a:p>
            <a:r>
              <a:rPr lang="th-TH" dirty="0" smtClean="0">
                <a:solidFill>
                  <a:schemeClr val="tx1"/>
                </a:solidFill>
              </a:rPr>
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</a:p>
          <a:p>
            <a:endParaRPr lang="th-TH" dirty="0" smtClean="0"/>
          </a:p>
          <a:p>
            <a:r>
              <a:rPr lang="th-TH" dirty="0" smtClean="0"/>
              <a:t>....................</a:t>
            </a:r>
            <a:endParaRPr lang="th-TH" dirty="0"/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3948511" y="1850893"/>
            <a:ext cx="2203133" cy="38691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th-TH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การประยุกต์ใช้</a:t>
            </a:r>
            <a:endParaRPr lang="th-TH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th-TH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สี่เหลี่ยมผืนผ้ามุมมน 16"/>
          <p:cNvSpPr/>
          <p:nvPr/>
        </p:nvSpPr>
        <p:spPr>
          <a:xfrm>
            <a:off x="3577213" y="5325620"/>
            <a:ext cx="3183350" cy="3767988"/>
          </a:xfrm>
          <a:prstGeom prst="roundRect">
            <a:avLst/>
          </a:prstGeom>
          <a:solidFill>
            <a:schemeClr val="accent1">
              <a:lumMod val="50000"/>
              <a:alpha val="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th-TH" dirty="0" smtClean="0"/>
          </a:p>
          <a:p>
            <a:r>
              <a:rPr lang="th-TH" dirty="0" smtClean="0">
                <a:solidFill>
                  <a:schemeClr val="tx1"/>
                </a:solidFill>
              </a:rPr>
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</a:p>
          <a:p>
            <a:endParaRPr lang="th-TH" dirty="0" smtClean="0"/>
          </a:p>
          <a:p>
            <a:r>
              <a:rPr lang="th-TH" dirty="0" smtClean="0"/>
              <a:t>....................</a:t>
            </a:r>
            <a:endParaRPr lang="th-TH" dirty="0"/>
          </a:p>
        </p:txBody>
      </p:sp>
      <p:sp>
        <p:nvSpPr>
          <p:cNvPr id="18" name="สี่เหลี่ยมผืนผ้า 17"/>
          <p:cNvSpPr/>
          <p:nvPr/>
        </p:nvSpPr>
        <p:spPr>
          <a:xfrm>
            <a:off x="3836229" y="5429621"/>
            <a:ext cx="2290417" cy="36854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th-TH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หน่วยงานที่ใช้ประโยชน์</a:t>
            </a:r>
            <a:endParaRPr lang="th-TH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th-TH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3936709" y="8287788"/>
            <a:ext cx="502417" cy="542611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รูป </a:t>
            </a:r>
            <a:r>
              <a:rPr lang="en-US" sz="1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</a:t>
            </a:r>
            <a:r>
              <a:rPr lang="th-TH" sz="1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ถ้ามี</a:t>
            </a:r>
            <a:r>
              <a:rPr lang="en-US" sz="1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  <a:endParaRPr lang="th-TH" sz="14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1" name="สี่เหลี่ยมผืนผ้า 20"/>
          <p:cNvSpPr/>
          <p:nvPr/>
        </p:nvSpPr>
        <p:spPr>
          <a:xfrm>
            <a:off x="4857383" y="8277740"/>
            <a:ext cx="502417" cy="542611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รูป </a:t>
            </a:r>
            <a:r>
              <a:rPr lang="en-US" sz="1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</a:t>
            </a:r>
            <a:r>
              <a:rPr lang="th-TH" sz="1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ถ้ามี</a:t>
            </a:r>
            <a:r>
              <a:rPr lang="en-US" sz="1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  <a:endParaRPr lang="th-TH" sz="14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2" name="สี่เหลี่ยมผืนผ้า 21"/>
          <p:cNvSpPr/>
          <p:nvPr/>
        </p:nvSpPr>
        <p:spPr>
          <a:xfrm>
            <a:off x="5838956" y="8287788"/>
            <a:ext cx="502417" cy="542611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รูป </a:t>
            </a:r>
            <a:r>
              <a:rPr lang="en-US" sz="1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</a:t>
            </a:r>
            <a:r>
              <a:rPr lang="th-TH" sz="1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ถ้ามี</a:t>
            </a:r>
            <a:r>
              <a:rPr lang="en-US" sz="1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  <a:endParaRPr lang="th-TH" sz="14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3" name="สี่เหลี่ยมผืนผ้า 22"/>
          <p:cNvSpPr/>
          <p:nvPr/>
        </p:nvSpPr>
        <p:spPr>
          <a:xfrm>
            <a:off x="1528019" y="8277740"/>
            <a:ext cx="502417" cy="542611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รูป </a:t>
            </a:r>
            <a:r>
              <a:rPr lang="en-US" sz="1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</a:t>
            </a:r>
            <a:r>
              <a:rPr lang="th-TH" sz="1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ถ้ามี</a:t>
            </a:r>
            <a:r>
              <a:rPr lang="en-US" sz="1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  <a:endParaRPr lang="th-TH" sz="14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4" name="สี่เหลี่ยมผืนผ้า 23"/>
          <p:cNvSpPr/>
          <p:nvPr/>
        </p:nvSpPr>
        <p:spPr>
          <a:xfrm>
            <a:off x="586851" y="8277740"/>
            <a:ext cx="502417" cy="542611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รูป </a:t>
            </a:r>
            <a:r>
              <a:rPr lang="en-US" sz="1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</a:t>
            </a:r>
            <a:r>
              <a:rPr lang="th-TH" sz="1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ถ้ามี</a:t>
            </a:r>
            <a:r>
              <a:rPr lang="en-US" sz="1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  <a:endParaRPr lang="th-TH" sz="14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5" name="สี่เหลี่ยมผืนผ้า 24"/>
          <p:cNvSpPr/>
          <p:nvPr/>
        </p:nvSpPr>
        <p:spPr>
          <a:xfrm>
            <a:off x="2422033" y="8287788"/>
            <a:ext cx="502417" cy="542611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รูป </a:t>
            </a:r>
            <a:r>
              <a:rPr lang="en-US" sz="1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</a:t>
            </a:r>
            <a:r>
              <a:rPr lang="th-TH" sz="1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ถ้ามี</a:t>
            </a:r>
            <a:r>
              <a:rPr lang="en-US" sz="1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  <a:endParaRPr lang="th-TH" sz="14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6" name="สี่เหลี่ยมผืนผ้า 25"/>
          <p:cNvSpPr/>
          <p:nvPr/>
        </p:nvSpPr>
        <p:spPr>
          <a:xfrm>
            <a:off x="3936709" y="4399817"/>
            <a:ext cx="502417" cy="542611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รูป </a:t>
            </a:r>
            <a:r>
              <a:rPr lang="en-US" sz="1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</a:t>
            </a:r>
            <a:r>
              <a:rPr lang="th-TH" sz="1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ถ้ามี</a:t>
            </a:r>
            <a:r>
              <a:rPr lang="en-US" sz="1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  <a:endParaRPr lang="th-TH" sz="14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7" name="สี่เหลี่ยมผืนผ้า 26"/>
          <p:cNvSpPr/>
          <p:nvPr/>
        </p:nvSpPr>
        <p:spPr>
          <a:xfrm>
            <a:off x="4857383" y="4389769"/>
            <a:ext cx="502417" cy="542611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รูป </a:t>
            </a:r>
            <a:r>
              <a:rPr lang="en-US" sz="1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</a:t>
            </a:r>
            <a:r>
              <a:rPr lang="th-TH" sz="1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ถ้ามี</a:t>
            </a:r>
            <a:r>
              <a:rPr lang="en-US" sz="1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  <a:endParaRPr lang="th-TH" sz="14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8" name="สี่เหลี่ยมผืนผ้า 27"/>
          <p:cNvSpPr/>
          <p:nvPr/>
        </p:nvSpPr>
        <p:spPr>
          <a:xfrm>
            <a:off x="5838956" y="4399817"/>
            <a:ext cx="502417" cy="542611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รูป </a:t>
            </a:r>
            <a:r>
              <a:rPr lang="en-US" sz="1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</a:t>
            </a:r>
            <a:r>
              <a:rPr lang="th-TH" sz="1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ถ้ามี</a:t>
            </a:r>
            <a:r>
              <a:rPr lang="en-US" sz="1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  <a:endParaRPr lang="th-TH" sz="14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9" name="สี่เหลี่ยมผืนผ้า 28"/>
          <p:cNvSpPr/>
          <p:nvPr/>
        </p:nvSpPr>
        <p:spPr>
          <a:xfrm>
            <a:off x="1528019" y="4389769"/>
            <a:ext cx="502417" cy="542611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รูป </a:t>
            </a:r>
            <a:r>
              <a:rPr lang="en-US" sz="1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</a:t>
            </a:r>
            <a:r>
              <a:rPr lang="th-TH" sz="1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ถ้ามี</a:t>
            </a:r>
            <a:r>
              <a:rPr lang="en-US" sz="1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  <a:endParaRPr lang="th-TH" sz="14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0" name="สี่เหลี่ยมผืนผ้า 29"/>
          <p:cNvSpPr/>
          <p:nvPr/>
        </p:nvSpPr>
        <p:spPr>
          <a:xfrm>
            <a:off x="586851" y="4389769"/>
            <a:ext cx="502417" cy="542611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รูป </a:t>
            </a:r>
            <a:r>
              <a:rPr lang="en-US" sz="1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</a:t>
            </a:r>
            <a:r>
              <a:rPr lang="th-TH" sz="1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ถ้ามี</a:t>
            </a:r>
            <a:r>
              <a:rPr lang="en-US" sz="1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  <a:endParaRPr lang="th-TH" sz="14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1" name="สี่เหลี่ยมผืนผ้า 30"/>
          <p:cNvSpPr/>
          <p:nvPr/>
        </p:nvSpPr>
        <p:spPr>
          <a:xfrm>
            <a:off x="2422033" y="4399817"/>
            <a:ext cx="502417" cy="542611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รูป </a:t>
            </a:r>
            <a:r>
              <a:rPr lang="en-US" sz="1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</a:t>
            </a:r>
            <a:r>
              <a:rPr lang="th-TH" sz="1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ถ้ามี</a:t>
            </a:r>
            <a:r>
              <a:rPr lang="en-US" sz="1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  <a:endParaRPr lang="th-TH" sz="14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2" name="กล่องข้อความ 31"/>
          <p:cNvSpPr txBox="1"/>
          <p:nvPr/>
        </p:nvSpPr>
        <p:spPr>
          <a:xfrm>
            <a:off x="1276141" y="2950322"/>
            <a:ext cx="803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อธิบาย</a:t>
            </a:r>
            <a:endParaRPr lang="th-TH" dirty="0"/>
          </a:p>
        </p:txBody>
      </p:sp>
      <p:sp>
        <p:nvSpPr>
          <p:cNvPr id="33" name="กล่องข้อความ 32"/>
          <p:cNvSpPr txBox="1"/>
          <p:nvPr/>
        </p:nvSpPr>
        <p:spPr>
          <a:xfrm>
            <a:off x="1147487" y="6638570"/>
            <a:ext cx="803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อธิบาย</a:t>
            </a:r>
            <a:endParaRPr lang="th-TH" dirty="0"/>
          </a:p>
        </p:txBody>
      </p:sp>
      <p:sp>
        <p:nvSpPr>
          <p:cNvPr id="34" name="กล่องข้อความ 33"/>
          <p:cNvSpPr txBox="1"/>
          <p:nvPr/>
        </p:nvSpPr>
        <p:spPr>
          <a:xfrm>
            <a:off x="4766954" y="6635734"/>
            <a:ext cx="803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อธิบาย</a:t>
            </a:r>
            <a:endParaRPr lang="th-TH" dirty="0"/>
          </a:p>
        </p:txBody>
      </p:sp>
      <p:sp>
        <p:nvSpPr>
          <p:cNvPr id="35" name="กล่องข้อความ 34"/>
          <p:cNvSpPr txBox="1"/>
          <p:nvPr/>
        </p:nvSpPr>
        <p:spPr>
          <a:xfrm>
            <a:off x="4766954" y="2998903"/>
            <a:ext cx="803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อธิบาย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597208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W Tem powerpoint-01" id="{1D438283-61C7-6547-A7FB-908888D4CF51}" vid="{A98B50B0-6BB1-E04B-A0F8-06A571D1297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</TotalTime>
  <Words>162</Words>
  <Application>Microsoft Office PowerPoint</Application>
  <PresentationFormat>กระดาษ A4 (210x297 มม.)</PresentationFormat>
  <Paragraphs>45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Cordia New</vt:lpstr>
      <vt:lpstr>TH Sarabun New</vt:lpstr>
      <vt:lpstr>Office Theme</vt:lpstr>
      <vt:lpstr>งานนำเสนอ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Windows User</cp:lastModifiedBy>
  <cp:revision>16</cp:revision>
  <cp:lastPrinted>2019-11-29T04:10:57Z</cp:lastPrinted>
  <dcterms:created xsi:type="dcterms:W3CDTF">2018-12-18T06:21:29Z</dcterms:created>
  <dcterms:modified xsi:type="dcterms:W3CDTF">2019-12-09T03:41:09Z</dcterms:modified>
</cp:coreProperties>
</file>