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369E-5118-4A69-B7DA-B12E32869FF2}" type="datetimeFigureOut">
              <a:rPr lang="th-TH" smtClean="0"/>
              <a:t>26/07/63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6F57-24E3-4231-9A7B-9DC761481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77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6F57-24E3-4231-9A7B-9DC761481FDD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5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EC0E-2E49-4C2E-BCEC-043E5F00D3FD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0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2FFE-81B3-4075-8F18-5809F09E3DDA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0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AFBD-FC5D-4413-9C45-7FD5EF30EAAA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99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62-CC3D-4FDE-8E7E-260D2A06692F}" type="datetime1">
              <a:rPr lang="th-TH" smtClean="0"/>
              <a:t>26/07/63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04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F837-ED8A-4476-82F8-A99DD92318FC}" type="datetime1">
              <a:rPr lang="th-TH" smtClean="0"/>
              <a:t>26/07/63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67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DE-08A2-4441-B5AD-9CD55C072299}" type="datetime1">
              <a:rPr lang="th-TH" smtClean="0"/>
              <a:t>26/07/63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2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582B-961A-4A0E-AF7E-9EF983B1F342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112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8A61-51D1-48A2-B2C7-07020BA85AB7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61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1BBC-8EC4-42D5-A344-AF41D5B61029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672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DCB0-EF4A-4A31-ADFB-1A8C2A3C472D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30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1D80-9C03-47CF-ADEC-719B92C499B0}" type="datetime1">
              <a:rPr lang="th-TH" smtClean="0"/>
              <a:t>26/07/63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12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8113-4A71-4848-87DB-E5EDE666AD82}" type="datetime1">
              <a:rPr lang="th-TH" smtClean="0"/>
              <a:t>26/07/63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97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6E53-03F1-4E0B-937A-52AD238E8376}" type="datetime1">
              <a:rPr lang="th-TH" smtClean="0"/>
              <a:t>26/07/63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099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CD6E-0EF5-4A40-9F37-E798E1CF7453}" type="datetime1">
              <a:rPr lang="th-TH" smtClean="0"/>
              <a:t>26/07/63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37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742E-5F0A-4C19-B7EA-C3832300BA47}" type="datetime1">
              <a:rPr lang="th-TH" smtClean="0"/>
              <a:t>26/07/63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10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1C7-D88D-4E23-8EE1-E3108737D713}" type="datetime1">
              <a:rPr lang="th-TH" smtClean="0"/>
              <a:t>26/07/63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72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20E7-DB07-45FF-BCE8-CD9950F2D9AE}" type="datetime1">
              <a:rPr lang="th-TH" smtClean="0"/>
              <a:t>26/07/63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F9C95B-24B6-4312-8A43-931DD314E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2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ci.noip.in.th/wp-content/themes/magazine-style/tci_search/advance_search.html" TargetMode="External"/><Relationship Id="rId2" Type="http://schemas.openxmlformats.org/officeDocument/2006/relationships/hyperlink" Target="https://tci-thaila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เทคนิค</a:t>
            </a:r>
            <a:r>
              <a:rPr lang="th-TH" b="1" dirty="0">
                <a:solidFill>
                  <a:srgbClr val="7030A0"/>
                </a:solidFill>
              </a:rPr>
              <a:t>การใช้ฐานข้อมูลเสริมการเขียนบทความ</a:t>
            </a:r>
            <a:br>
              <a:rPr lang="th-TH" b="1" dirty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7030A0"/>
                </a:solidFill>
              </a:rPr>
              <a:t>และการเตรียมต้นฉบับเพื่อการตีพิมพ์ในวารสาร</a:t>
            </a:r>
            <a:r>
              <a:rPr lang="th-TH" b="1" dirty="0" smtClean="0">
                <a:solidFill>
                  <a:srgbClr val="7030A0"/>
                </a:solidFill>
              </a:rPr>
              <a:t>วิจัย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</a:rPr>
              <a:t>ผู้ช่วยศาสตราจารย์ </a:t>
            </a:r>
            <a:r>
              <a:rPr lang="th-TH" sz="3200" b="1" dirty="0" err="1" smtClean="0">
                <a:solidFill>
                  <a:srgbClr val="00B0F0"/>
                </a:solidFill>
              </a:rPr>
              <a:t>เยาวเรศ</a:t>
            </a:r>
            <a:r>
              <a:rPr lang="th-TH" sz="3200" b="1" dirty="0" smtClean="0">
                <a:solidFill>
                  <a:srgbClr val="00B0F0"/>
                </a:solidFill>
              </a:rPr>
              <a:t> </a:t>
            </a:r>
            <a:r>
              <a:rPr lang="th-TH" sz="3200" b="1" dirty="0" err="1" smtClean="0">
                <a:solidFill>
                  <a:srgbClr val="00B0F0"/>
                </a:solidFill>
              </a:rPr>
              <a:t>ศิ</a:t>
            </a:r>
            <a:r>
              <a:rPr lang="th-TH" sz="3200" b="1" dirty="0" smtClean="0">
                <a:solidFill>
                  <a:srgbClr val="00B0F0"/>
                </a:solidFill>
              </a:rPr>
              <a:t>ริ</a:t>
            </a:r>
            <a:r>
              <a:rPr lang="th-TH" sz="3200" b="1" dirty="0" err="1" smtClean="0">
                <a:solidFill>
                  <a:srgbClr val="00B0F0"/>
                </a:solidFill>
              </a:rPr>
              <a:t>สถิตย์</a:t>
            </a:r>
            <a:r>
              <a:rPr lang="th-TH" sz="3200" b="1" dirty="0" smtClean="0">
                <a:solidFill>
                  <a:srgbClr val="00B0F0"/>
                </a:solidFill>
              </a:rPr>
              <a:t>กุล</a:t>
            </a:r>
          </a:p>
          <a:p>
            <a:r>
              <a:rPr lang="th-TH" sz="3200" b="1" dirty="0">
                <a:solidFill>
                  <a:srgbClr val="00B0F0"/>
                </a:solidFill>
              </a:rPr>
              <a:t>ผู้จัดการ วารสารวิจัยเพื่อการพัฒนาเชิงพื้นที่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1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5152" y="2487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การเตรียมต้นฉบับเพื่อการตีพิมพ์ในวารสารวิจัย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00B0F0"/>
                </a:solidFill>
              </a:rPr>
              <a:t>ศึกษาวิธีการส่งบทความ</a:t>
            </a:r>
            <a:br>
              <a:rPr lang="th-TH" b="1" dirty="0">
                <a:solidFill>
                  <a:srgbClr val="00B0F0"/>
                </a:solidFill>
              </a:rPr>
            </a:br>
            <a:r>
              <a:rPr lang="th-TH" b="1" dirty="0">
                <a:solidFill>
                  <a:srgbClr val="00B0F0"/>
                </a:solidFill>
              </a:rPr>
              <a:t/>
            </a:r>
            <a:br>
              <a:rPr lang="th-TH" b="1" dirty="0">
                <a:solidFill>
                  <a:srgbClr val="00B0F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10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7" y="1736757"/>
            <a:ext cx="10769618" cy="31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เทคนิค</a:t>
            </a:r>
            <a:r>
              <a:rPr lang="th-TH" b="1" dirty="0">
                <a:solidFill>
                  <a:srgbClr val="7030A0"/>
                </a:solidFill>
              </a:rPr>
              <a:t>การใช้ฐานข้อมูลเสริมการเขียนบทความ</a:t>
            </a:r>
            <a:br>
              <a:rPr lang="th-TH" b="1" dirty="0">
                <a:solidFill>
                  <a:srgbClr val="7030A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2</a:t>
            </a:fld>
            <a:endParaRPr lang="th-TH"/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1683945" y="1629624"/>
            <a:ext cx="9820667" cy="428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solidFill>
                  <a:srgbClr val="00B0F0"/>
                </a:solidFill>
              </a:rPr>
              <a:t>การค้นหาบทความวิจัยใน </a:t>
            </a:r>
            <a:r>
              <a:rPr lang="en-US" sz="2400" dirty="0" smtClean="0">
                <a:solidFill>
                  <a:srgbClr val="00B0F0"/>
                </a:solidFill>
              </a:rPr>
              <a:t>TCI </a:t>
            </a:r>
            <a:r>
              <a:rPr lang="en-US" sz="2400" dirty="0" smtClean="0">
                <a:hlinkClick r:id="rId2"/>
              </a:rPr>
              <a:t>https://tci-thailand.org/</a:t>
            </a:r>
            <a:endParaRPr lang="en-US" sz="2400" dirty="0" smtClean="0">
              <a:solidFill>
                <a:srgbClr val="00B0F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2400" dirty="0" smtClean="0">
                <a:hlinkClick r:id="rId3"/>
              </a:rPr>
              <a:t>http://tci.noip.in.th/wp-content/themes/magazine-style/tci_search/advance_search.html</a:t>
            </a:r>
            <a:endParaRPr lang="th-TH" sz="2400" dirty="0">
              <a:solidFill>
                <a:srgbClr val="00B0F0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47" y="3282846"/>
            <a:ext cx="11037225" cy="29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เทคนิค</a:t>
            </a:r>
            <a:r>
              <a:rPr lang="th-TH" b="1" dirty="0">
                <a:solidFill>
                  <a:srgbClr val="7030A0"/>
                </a:solidFill>
              </a:rPr>
              <a:t>การใช้ฐานข้อมูลเสริมการเขียน</a:t>
            </a:r>
            <a:r>
              <a:rPr lang="th-TH" b="1" dirty="0" smtClean="0">
                <a:solidFill>
                  <a:srgbClr val="7030A0"/>
                </a:solidFill>
              </a:rPr>
              <a:t>บทความ </a:t>
            </a:r>
            <a:r>
              <a:rPr lang="en-US" sz="2000" b="1" dirty="0" smtClean="0">
                <a:solidFill>
                  <a:srgbClr val="7030A0"/>
                </a:solidFill>
              </a:rPr>
              <a:t>(contd.)</a:t>
            </a:r>
            <a:r>
              <a:rPr lang="th-TH" sz="2000" b="1" dirty="0">
                <a:solidFill>
                  <a:srgbClr val="7030A0"/>
                </a:solidFill>
              </a:rPr>
              <a:t/>
            </a:r>
            <a:br>
              <a:rPr lang="th-TH" sz="2000" b="1" dirty="0">
                <a:solidFill>
                  <a:srgbClr val="7030A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idx="1"/>
          </p:nvPr>
        </p:nvSpPr>
        <p:spPr>
          <a:xfrm>
            <a:off x="1683945" y="1629624"/>
            <a:ext cx="9820667" cy="4281598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</a:rPr>
              <a:t>การค้นหาบทความวิจัยใน </a:t>
            </a:r>
            <a:r>
              <a:rPr lang="en-US" sz="2400" b="1" dirty="0" smtClean="0">
                <a:solidFill>
                  <a:srgbClr val="00B0F0"/>
                </a:solidFill>
              </a:rPr>
              <a:t>ISI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F0"/>
                </a:solidFill>
              </a:rPr>
              <a:t>http://apps.webofknowledge.com/WOS_GeneralSearch_input.do?product=WOS&amp;search_mode=GeneralSearch&amp;SID=E2gJ84FHaf7oZYikP6J&amp;preferencesSaved=</a:t>
            </a:r>
            <a:endParaRPr lang="th-TH" sz="1600" b="1" dirty="0">
              <a:solidFill>
                <a:srgbClr val="00B0F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75" y="2791326"/>
            <a:ext cx="10609837" cy="3766435"/>
          </a:xfrm>
          <a:prstGeom prst="rect">
            <a:avLst/>
          </a:prstGeom>
        </p:spPr>
      </p:pic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6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เทคนิค</a:t>
            </a:r>
            <a:r>
              <a:rPr lang="th-TH" b="1" dirty="0">
                <a:solidFill>
                  <a:srgbClr val="7030A0"/>
                </a:solidFill>
              </a:rPr>
              <a:t>การใช้ฐานข้อมูลเสริมการเขียน</a:t>
            </a:r>
            <a:r>
              <a:rPr lang="th-TH" b="1" dirty="0" smtClean="0">
                <a:solidFill>
                  <a:srgbClr val="7030A0"/>
                </a:solidFill>
              </a:rPr>
              <a:t>บทความ </a:t>
            </a:r>
            <a:r>
              <a:rPr lang="en-US" sz="2000" b="1" dirty="0" smtClean="0">
                <a:solidFill>
                  <a:srgbClr val="7030A0"/>
                </a:solidFill>
              </a:rPr>
              <a:t>(contd.)</a:t>
            </a:r>
            <a:r>
              <a:rPr lang="th-TH" sz="2000" b="1" dirty="0">
                <a:solidFill>
                  <a:srgbClr val="7030A0"/>
                </a:solidFill>
              </a:rPr>
              <a:t/>
            </a:r>
            <a:br>
              <a:rPr lang="th-TH" sz="2000" b="1" dirty="0">
                <a:solidFill>
                  <a:srgbClr val="7030A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idx="1"/>
          </p:nvPr>
        </p:nvSpPr>
        <p:spPr>
          <a:xfrm>
            <a:off x="1683945" y="1629624"/>
            <a:ext cx="9820667" cy="4281598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</a:rPr>
              <a:t>การค้นหาบทความวิจัยใน </a:t>
            </a:r>
            <a:r>
              <a:rPr lang="en-US" sz="2400" b="1" dirty="0" smtClean="0">
                <a:solidFill>
                  <a:srgbClr val="00B0F0"/>
                </a:solidFill>
              </a:rPr>
              <a:t>Scopus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</a:rPr>
              <a:t>https://www.scopus.com/search/form.uri?zone=TopNavBar&amp;origin=sbrowse&amp;display=basic</a:t>
            </a:r>
            <a:endParaRPr lang="th-TH" sz="1600" b="1" dirty="0">
              <a:solidFill>
                <a:srgbClr val="00B0F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9" y="2910514"/>
            <a:ext cx="11503418" cy="3192940"/>
          </a:xfrm>
          <a:prstGeom prst="rect">
            <a:avLst/>
          </a:prstGeom>
        </p:spPr>
      </p:pic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6619" y="624110"/>
            <a:ext cx="9367994" cy="128089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การ</a:t>
            </a:r>
            <a:r>
              <a:rPr lang="th-TH" b="1" dirty="0">
                <a:solidFill>
                  <a:srgbClr val="7030A0"/>
                </a:solidFill>
              </a:rPr>
              <a:t>เตรียมต้นฉบับเพื่อการตีพิมพ์ในวารสาร</a:t>
            </a:r>
            <a:r>
              <a:rPr lang="th-TH" b="1" dirty="0" smtClean="0">
                <a:solidFill>
                  <a:srgbClr val="7030A0"/>
                </a:solidFill>
              </a:rPr>
              <a:t>วิจัย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idx="1"/>
          </p:nvPr>
        </p:nvSpPr>
        <p:spPr>
          <a:xfrm>
            <a:off x="1164657" y="1655545"/>
            <a:ext cx="10339955" cy="4255677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</a:rPr>
              <a:t>เลือกวารสาร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ศึกษาวิธีการจัดเตรียมต้นฉบับ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ศึกษาจากบทความวิจัยที่เผยแพร่ในวารสาร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ศึกษาวิธีการส่งบทความ</a:t>
            </a:r>
          </a:p>
          <a:p>
            <a:endParaRPr lang="th-TH" sz="3200" b="1" dirty="0">
              <a:solidFill>
                <a:srgbClr val="00B0F0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6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5152" y="2487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การเตรียมต้นฉบับเพื่อการตีพิมพ์ในวารสารวิจัย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00B0F0"/>
                </a:solidFill>
              </a:rPr>
              <a:t>เลือกวารสาร</a:t>
            </a:r>
            <a:br>
              <a:rPr lang="th-TH" b="1" dirty="0">
                <a:solidFill>
                  <a:srgbClr val="00B0F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6</a:t>
            </a:fld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99" y="1529615"/>
            <a:ext cx="8743939" cy="51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5152" y="2487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การเตรียมต้นฉบับเพื่อการตีพิมพ์ในวารสารวิจัย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00B0F0"/>
                </a:solidFill>
              </a:rPr>
              <a:t>เลือกวารสาร</a:t>
            </a:r>
            <a:br>
              <a:rPr lang="th-TH" b="1" dirty="0">
                <a:solidFill>
                  <a:srgbClr val="00B0F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7</a:t>
            </a:fld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63" y="1351183"/>
            <a:ext cx="9236131" cy="53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5152" y="2487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การเตรียมต้นฉบับเพื่อการตีพิมพ์ในวารสารวิจัย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00B0F0"/>
                </a:solidFill>
              </a:rPr>
              <a:t>ศึกษาวิธีการจัดเตรียม</a:t>
            </a:r>
            <a:r>
              <a:rPr lang="th-TH" b="1" dirty="0" smtClean="0">
                <a:solidFill>
                  <a:srgbClr val="00B0F0"/>
                </a:solidFill>
              </a:rPr>
              <a:t>ต้นฉบับ</a:t>
            </a:r>
            <a:r>
              <a:rPr lang="th-TH" b="1" dirty="0">
                <a:solidFill>
                  <a:srgbClr val="00B0F0"/>
                </a:solidFill>
              </a:rPr>
              <a:t/>
            </a:r>
            <a:br>
              <a:rPr lang="th-TH" b="1" dirty="0">
                <a:solidFill>
                  <a:srgbClr val="00B0F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8</a:t>
            </a:fld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2" y="1277144"/>
            <a:ext cx="8489181" cy="54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65152" y="24872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การเตรียมต้นฉบับเพื่อการตีพิมพ์ในวารสารวิจัย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00B0F0"/>
                </a:solidFill>
              </a:rPr>
              <a:t>ศึกษาจากบทความวิจัยที่เผยแพร่ใน</a:t>
            </a:r>
            <a:r>
              <a:rPr lang="th-TH" b="1" dirty="0" smtClean="0">
                <a:solidFill>
                  <a:srgbClr val="00B0F0"/>
                </a:solidFill>
              </a:rPr>
              <a:t>วารสาร</a:t>
            </a:r>
            <a:r>
              <a:rPr lang="th-TH" b="1" dirty="0">
                <a:solidFill>
                  <a:srgbClr val="00B0F0"/>
                </a:solidFill>
              </a:rPr>
              <a:t/>
            </a:r>
            <a:br>
              <a:rPr lang="th-TH" b="1" dirty="0">
                <a:solidFill>
                  <a:srgbClr val="00B0F0"/>
                </a:solidFill>
              </a:rPr>
            </a:b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C95B-24B6-4312-8A43-931DD314EDA0}" type="slidenum">
              <a:rPr lang="th-TH" smtClean="0"/>
              <a:t>9</a:t>
            </a:fld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56" y="1342655"/>
            <a:ext cx="9773358" cy="54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169</Words>
  <Application>Microsoft Office PowerPoint</Application>
  <PresentationFormat>แบบจอกว้าง</PresentationFormat>
  <Paragraphs>33</Paragraphs>
  <Slides>10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Cordia New</vt:lpstr>
      <vt:lpstr>DilleniaUPC</vt:lpstr>
      <vt:lpstr>Wingdings 3</vt:lpstr>
      <vt:lpstr>ช่อ</vt:lpstr>
      <vt:lpstr>เทคนิคการใช้ฐานข้อมูลเสริมการเขียนบทความ และการเตรียมต้นฉบับเพื่อการตีพิมพ์ในวารสารวิจัย</vt:lpstr>
      <vt:lpstr>เทคนิคการใช้ฐานข้อมูลเสริมการเขียนบทความ </vt:lpstr>
      <vt:lpstr>เทคนิคการใช้ฐานข้อมูลเสริมการเขียนบทความ (contd.) </vt:lpstr>
      <vt:lpstr>เทคนิคการใช้ฐานข้อมูลเสริมการเขียนบทความ (contd.) </vt:lpstr>
      <vt:lpstr>การเตรียมต้นฉบับเพื่อการตีพิมพ์ในวารสารวิจัย</vt:lpstr>
      <vt:lpstr>การเตรียมต้นฉบับเพื่อการตีพิมพ์ในวารสารวิจัย เลือกวารสาร </vt:lpstr>
      <vt:lpstr>การเตรียมต้นฉบับเพื่อการตีพิมพ์ในวารสารวิจัย เลือกวารสาร </vt:lpstr>
      <vt:lpstr>การเตรียมต้นฉบับเพื่อการตีพิมพ์ในวารสารวิจัย ศึกษาวิธีการจัดเตรียมต้นฉบับ </vt:lpstr>
      <vt:lpstr>การเตรียมต้นฉบับเพื่อการตีพิมพ์ในวารสารวิจัย ศึกษาจากบทความวิจัยที่เผยแพร่ในวารสาร </vt:lpstr>
      <vt:lpstr>การเตรียมต้นฉบับเพื่อการตีพิมพ์ในวารสารวิจัย ศึกษาวิธีการส่งบทความ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เทคนิคการใช้ฐานข้อมูลเสริมการเขียนบทความ และการเตรียมต้นฉบับเพื่อการตีพิมพ์ในวารสารวิจัย</dc:title>
  <dc:creator>lenovo</dc:creator>
  <cp:lastModifiedBy>lenovo</cp:lastModifiedBy>
  <cp:revision>11</cp:revision>
  <dcterms:created xsi:type="dcterms:W3CDTF">2018-10-31T02:23:55Z</dcterms:created>
  <dcterms:modified xsi:type="dcterms:W3CDTF">2020-07-26T10:13:12Z</dcterms:modified>
</cp:coreProperties>
</file>